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zin en wat is de juiste vertaling van het vetgedrukte woord.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 Steek het kaartje met de kleur van je antwoord 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err="1" smtClean="0">
                <a:ea typeface="Calibri"/>
                <a:cs typeface="Times New Roman"/>
              </a:rPr>
              <a:t>Zum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Schlafen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nehme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ich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ein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harmloses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Schlafmittel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err="1" smtClean="0">
                <a:solidFill>
                  <a:srgbClr val="0070C0"/>
                </a:solidFill>
              </a:rPr>
              <a:t>verslafend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sterk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onschuldig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93610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 smtClean="0">
                <a:latin typeface="Arial"/>
                <a:ea typeface="Calibri"/>
                <a:cs typeface="Times New Roman"/>
              </a:rPr>
              <a:t>Diebstahl lohnt sich </a:t>
            </a:r>
            <a:r>
              <a:rPr lang="de-DE" b="1" dirty="0" smtClean="0">
                <a:latin typeface="Arial"/>
                <a:ea typeface="Calibri"/>
                <a:cs typeface="Times New Roman"/>
              </a:rPr>
              <a:t>kaum.</a:t>
            </a:r>
            <a:endParaRPr lang="nl-NL" b="1" dirty="0">
              <a:ea typeface="Calibri"/>
              <a:cs typeface="Times New Roman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6400800" cy="3168352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nauwelijks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beslist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vaak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Der Schaden war </a:t>
            </a:r>
            <a:r>
              <a:rPr lang="nl-NL" b="1" dirty="0" err="1" smtClean="0">
                <a:ea typeface="Calibri"/>
                <a:cs typeface="Times New Roman"/>
              </a:rPr>
              <a:t>erheblich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aanzienlijk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teveel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overbodig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err="1" smtClean="0">
                <a:ea typeface="Calibri"/>
                <a:cs typeface="Times New Roman"/>
              </a:rPr>
              <a:t>Ich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sehe</a:t>
            </a:r>
            <a:r>
              <a:rPr lang="nl-NL" dirty="0" smtClean="0">
                <a:ea typeface="Calibri"/>
                <a:cs typeface="Times New Roman"/>
              </a:rPr>
              <a:t> dies als die </a:t>
            </a:r>
            <a:r>
              <a:rPr lang="nl-NL" b="1" dirty="0" err="1" smtClean="0">
                <a:ea typeface="Calibri"/>
                <a:cs typeface="Times New Roman"/>
              </a:rPr>
              <a:t>einzige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Möglichkeit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enige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laatste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meeste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Dies </a:t>
            </a:r>
            <a:r>
              <a:rPr lang="nl-NL" dirty="0" err="1" smtClean="0">
                <a:ea typeface="Calibri"/>
                <a:cs typeface="Times New Roman"/>
              </a:rPr>
              <a:t>Erscheinung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kommt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ziemlich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häufig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vor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vaak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nooit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teveel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err="1" smtClean="0">
                <a:ea typeface="Calibri"/>
                <a:cs typeface="Times New Roman"/>
              </a:rPr>
              <a:t>Ich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bleibe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keinsfalls</a:t>
            </a:r>
            <a:r>
              <a:rPr lang="nl-NL" dirty="0" smtClean="0">
                <a:ea typeface="Calibri"/>
                <a:cs typeface="Times New Roman"/>
              </a:rPr>
              <a:t> den ganzen Tag.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in elk geval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in geen geval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voor het geval dat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err="1" smtClean="0">
                <a:ea typeface="Calibri"/>
                <a:cs typeface="Times New Roman"/>
              </a:rPr>
              <a:t>Wir</a:t>
            </a:r>
            <a:r>
              <a:rPr lang="nl-NL" dirty="0" smtClean="0">
                <a:ea typeface="Calibri"/>
                <a:cs typeface="Times New Roman"/>
              </a:rPr>
              <a:t> liegen </a:t>
            </a:r>
            <a:r>
              <a:rPr lang="nl-NL" dirty="0" err="1" smtClean="0">
                <a:ea typeface="Calibri"/>
                <a:cs typeface="Times New Roman"/>
              </a:rPr>
              <a:t>auf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einer</a:t>
            </a:r>
            <a:r>
              <a:rPr lang="nl-NL" dirty="0" smtClean="0">
                <a:ea typeface="Calibri"/>
                <a:cs typeface="Times New Roman"/>
              </a:rPr>
              <a:t> langen, </a:t>
            </a:r>
            <a:r>
              <a:rPr lang="nl-NL" b="1" dirty="0" smtClean="0">
                <a:ea typeface="Calibri"/>
                <a:cs typeface="Times New Roman"/>
              </a:rPr>
              <a:t>geraden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Straße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smalle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lange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rechte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err="1" smtClean="0">
                <a:ea typeface="Calibri"/>
                <a:cs typeface="Times New Roman"/>
              </a:rPr>
              <a:t>Ich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habe</a:t>
            </a:r>
            <a:r>
              <a:rPr lang="nl-NL" dirty="0" smtClean="0">
                <a:ea typeface="Calibri"/>
                <a:cs typeface="Times New Roman"/>
              </a:rPr>
              <a:t> das </a:t>
            </a:r>
            <a:r>
              <a:rPr lang="nl-NL" dirty="0" err="1" smtClean="0">
                <a:ea typeface="Calibri"/>
                <a:cs typeface="Times New Roman"/>
              </a:rPr>
              <a:t>schon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tausendmal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gesagt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duizend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honderd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tientallen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b="1" dirty="0" err="1" smtClean="0"/>
              <a:t>Dutzende</a:t>
            </a:r>
            <a:r>
              <a:rPr lang="nl-NL" dirty="0" smtClean="0"/>
              <a:t> </a:t>
            </a:r>
            <a:r>
              <a:rPr lang="nl-NL" dirty="0" err="1" smtClean="0"/>
              <a:t>von</a:t>
            </a:r>
            <a:r>
              <a:rPr lang="nl-NL" dirty="0" smtClean="0"/>
              <a:t> </a:t>
            </a:r>
            <a:r>
              <a:rPr lang="nl-NL" dirty="0" err="1" smtClean="0"/>
              <a:t>Leuten</a:t>
            </a:r>
            <a:r>
              <a:rPr lang="nl-NL" dirty="0" smtClean="0"/>
              <a:t> </a:t>
            </a:r>
            <a:r>
              <a:rPr lang="nl-NL" dirty="0" err="1" smtClean="0"/>
              <a:t>mussten</a:t>
            </a:r>
            <a:r>
              <a:rPr lang="nl-NL" dirty="0" smtClean="0"/>
              <a:t> </a:t>
            </a:r>
            <a:r>
              <a:rPr lang="nl-NL" dirty="0" err="1" smtClean="0"/>
              <a:t>draußen</a:t>
            </a:r>
            <a:r>
              <a:rPr lang="nl-NL" dirty="0" smtClean="0"/>
              <a:t> </a:t>
            </a:r>
            <a:r>
              <a:rPr lang="nl-NL" dirty="0" err="1" smtClean="0"/>
              <a:t>warten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dozijn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aantal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honderd</a:t>
            </a:r>
            <a:endParaRPr lang="nl-NL" sz="4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144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Diebstahl lohnt sich kaum.</vt:lpstr>
      <vt:lpstr>Der Schaden war erheblich.</vt:lpstr>
      <vt:lpstr>Ich sehe dies als die einzige Möglichkeit.</vt:lpstr>
      <vt:lpstr>Dies Erscheinung kommt ziemlich häufig vor.</vt:lpstr>
      <vt:lpstr>Ich bleibe keinsfalls den ganzen Tag.</vt:lpstr>
      <vt:lpstr>Wir liegen auf einer langen, geraden Straße.</vt:lpstr>
      <vt:lpstr>Ich habe das schon tausendmal gesagt.</vt:lpstr>
      <vt:lpstr>Dutzende von Leuten mussten draußen warten.</vt:lpstr>
      <vt:lpstr>Zum Schlafen nehme ich ein harmloses Schlafmittel.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petra kuijpers</cp:lastModifiedBy>
  <cp:revision>43</cp:revision>
  <dcterms:created xsi:type="dcterms:W3CDTF">2015-09-25T12:45:13Z</dcterms:created>
  <dcterms:modified xsi:type="dcterms:W3CDTF">2015-12-28T13:31:05Z</dcterms:modified>
</cp:coreProperties>
</file>